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5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6A7D-B8C7-4D91-AA71-26ABF9011BF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F5C2-820F-468D-82A5-0B7ADE4E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www.gettyimages.com/detail/photo/designer-using-tablet-computer-royalty-free-image/134429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lp.outlook.com/ar-sa/140/bb899591(d=loband).aspx" TargetMode="Externa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help.outlook.com/en-us/140/dd919056(d=loband).aspx?sl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elp.outlook.com/ar-sa/140/dd797561(d=loband).aspx" TargetMode="External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help.outlook.com/ar-sa/140/ms.exch.ecp.inboxrules(d=loband)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help.outlook.com/ar-sa/140/ms.exch.ecp.automaticreplies(d=loband)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help.outlook.com/ar-sa/140/ms.exch.ecp.connectedaccounts(d=loband).aspx" TargetMode="Externa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5867400"/>
            <a:chOff x="0" y="0"/>
            <a:chExt cx="12192000" cy="5867400"/>
          </a:xfrm>
        </p:grpSpPr>
        <p:pic>
          <p:nvPicPr>
            <p:cNvPr id="10" name="Picture Placeholder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6191250" y="0"/>
              <a:ext cx="6000750" cy="5867400"/>
            </a:xfrm>
            <a:prstGeom prst="rect">
              <a:avLst/>
            </a:prstGeom>
          </p:spPr>
        </p:pic>
        <p:pic>
          <p:nvPicPr>
            <p:cNvPr id="11" name="Picture Placeholder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0" y="0"/>
              <a:ext cx="6191250" cy="58674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814458" y="533400"/>
            <a:ext cx="4876800" cy="1676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/>
            <a:r>
              <a:rPr lang="en-US" sz="2500" b="1" dirty="0" smtClean="0">
                <a:solidFill>
                  <a:srgbClr val="EB3C00"/>
                </a:solidFill>
                <a:latin typeface="Segoe UI Light" pitchFamily="34" charset="0"/>
              </a:rPr>
              <a:t>Microsoft Office 365 for Education</a:t>
            </a:r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تكنولوجيا </a:t>
            </a:r>
            <a:r>
              <a:rPr lang="ar-EG" sz="2500" b="1" dirty="0">
                <a:solidFill>
                  <a:srgbClr val="EB3C00"/>
                </a:solidFill>
                <a:latin typeface="Segoe UI Light" pitchFamily="34" charset="0"/>
              </a:rPr>
              <a:t>- تجديد - تطوير - مرونه – </a:t>
            </a:r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تواصل</a:t>
            </a:r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ar-EG" sz="2500" b="1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993202"/>
            <a:ext cx="9220200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لمزيد من المعلومات يمكنك مراسلتنا علي 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en-US" sz="3600" b="1" smtClean="0">
                <a:solidFill>
                  <a:srgbClr val="EB3C00"/>
                </a:solidFill>
                <a:latin typeface="Segoe UI Light" pitchFamily="34" charset="0"/>
              </a:rPr>
              <a:t>mis@bu.edu.eg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712" y="5474407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609600"/>
            <a:ext cx="3429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"/>
            <a:ext cx="12188825" cy="5890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76200"/>
            <a:ext cx="7772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To Grow More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Leave What you have learnt Behind …..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cache1.asset-cache.net/xr/134429246.jpg?v=1&amp;c=IWSAsset&amp;k=3&amp;d=91F5CCEF208281FD5C343D12E4E10FFA5F73AEC31E90807E3C404E3F4AA9C0F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122" y="3968693"/>
            <a:ext cx="2123412" cy="2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/>
        </p:blipFill>
        <p:spPr>
          <a:xfrm>
            <a:off x="265440" y="3957649"/>
            <a:ext cx="2147887" cy="2551244"/>
          </a:xfrm>
          <a:prstGeom prst="rect">
            <a:avLst/>
          </a:prstGeom>
        </p:spPr>
      </p:pic>
      <p:pic>
        <p:nvPicPr>
          <p:cNvPr id="16" name="Picture 2" descr="C:\Users\v-junyo\Documents\Jun_Mesh\Microsoft Files\DesignTools\Brand Photos\Office Brand - No_exp\In the Office\girl computer sit office smile female male blur laptop background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8850" y="3964000"/>
            <a:ext cx="2137017" cy="25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660" y="3957648"/>
            <a:ext cx="2129474" cy="2544893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7"/>
          <a:stretch/>
        </p:blipFill>
        <p:spPr>
          <a:xfrm>
            <a:off x="2646978" y="3963999"/>
            <a:ext cx="2128221" cy="253854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</p:pic>
      <p:sp>
        <p:nvSpPr>
          <p:cNvPr id="19" name="Rectangle 18"/>
          <p:cNvSpPr/>
          <p:nvPr/>
        </p:nvSpPr>
        <p:spPr bwMode="auto">
          <a:xfrm>
            <a:off x="24850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Anywhere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Access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63684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Together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07902" y="5509046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Look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Professional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3122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Easy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IT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765453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Best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Value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685800" y="508329"/>
            <a:ext cx="10363200" cy="3239300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الحلقة الخامسة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endParaRPr lang="ar-EG" sz="3600" b="1" dirty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في هذه الحلقة سوف نتعلم كيفية أستخدام 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Outlook Web App</a:t>
            </a: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 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في إرسال الرسائل – العمل علي التقويمات – إضافة جهات اتصال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الاستفادة من خاصية الحسابات المتصلة – عمل قواعد صندوق البريد – و ضبط خاصية الردود التلقائية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Office 365 for Education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367581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90" y="1066800"/>
            <a:ext cx="12207990" cy="5791199"/>
          </a:xfrm>
          <a:prstGeom prst="rect">
            <a:avLst/>
          </a:prstGeom>
        </p:spPr>
      </p:pic>
      <p:pic>
        <p:nvPicPr>
          <p:cNvPr id="3" name="Picture 2" descr="‏‏رسالة بدون عنوان - Windows Internet Explorer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4343879" cy="341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/>
          <p:cNvSpPr txBox="1"/>
          <p:nvPr/>
        </p:nvSpPr>
        <p:spPr>
          <a:xfrm>
            <a:off x="2303483" y="0"/>
            <a:ext cx="8059717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Create and Send Messages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انشاء رسائل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7200" y="3352800"/>
            <a:ext cx="4343879" cy="3414486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63000" y="1981200"/>
            <a:ext cx="1095144" cy="255531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" name="Curved Connector 8"/>
          <p:cNvCxnSpPr>
            <a:stCxn id="8" idx="1"/>
            <a:endCxn id="7" idx="3"/>
          </p:cNvCxnSpPr>
          <p:nvPr/>
        </p:nvCxnSpPr>
        <p:spPr>
          <a:xfrm rot="10800000" flipV="1">
            <a:off x="4801080" y="2108965"/>
            <a:ext cx="3961921" cy="295107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10847744" y="5764269"/>
            <a:ext cx="1325124" cy="255531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86" y="2155578"/>
            <a:ext cx="1940114" cy="281084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569970"/>
            <a:ext cx="196103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6"/>
              </a:rPr>
              <a:t>تعليمات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1" y="1078921"/>
            <a:ext cx="12182439" cy="5779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2303483" y="0"/>
            <a:ext cx="8059717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Sharing Calendar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مشاركة التقويمات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609076" y="2182869"/>
            <a:ext cx="1325124" cy="255531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370" y="5410200"/>
            <a:ext cx="764723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4"/>
              </a:rPr>
              <a:t>كيفية ضبط خاصية مشاركة التقويم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844462" y="6036051"/>
            <a:ext cx="2347538" cy="281084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3" y="1072357"/>
            <a:ext cx="12196279" cy="5785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2303483" y="0"/>
            <a:ext cx="8059717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Contacts &amp; Chat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إضافة جهات اتصال و المحادثة علي الويب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" y="4572000"/>
            <a:ext cx="6886575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485572" y="2583540"/>
            <a:ext cx="2362200" cy="1752600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285" y="4586513"/>
            <a:ext cx="6864803" cy="2271486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363200" y="4345496"/>
            <a:ext cx="1755241" cy="1445704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847744" y="6312946"/>
            <a:ext cx="1325124" cy="255531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" name="Curved Connector 14"/>
          <p:cNvCxnSpPr>
            <a:stCxn id="13" idx="1"/>
            <a:endCxn id="11" idx="3"/>
          </p:cNvCxnSpPr>
          <p:nvPr/>
        </p:nvCxnSpPr>
        <p:spPr>
          <a:xfrm rot="10800000">
            <a:off x="6901088" y="5722256"/>
            <a:ext cx="3946656" cy="718456"/>
          </a:xfrm>
          <a:prstGeom prst="curvedConnector3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3598527"/>
            <a:ext cx="196103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8"/>
              </a:rPr>
              <a:t>تعليمات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قواعد صندوق الوارد - Outlook Web App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2303483" y="304800"/>
            <a:ext cx="8059717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Inbox Rules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>
                <a:solidFill>
                  <a:srgbClr val="EB3C00"/>
                </a:solidFill>
                <a:latin typeface="Segoe UI Light" pitchFamily="34" charset="0"/>
              </a:rPr>
              <a:t>قواعد </a:t>
            </a: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صندوق الوارد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289078" y="1729324"/>
            <a:ext cx="983408" cy="75624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171" y="5410200"/>
            <a:ext cx="764723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4"/>
              </a:rPr>
              <a:t>كيفية ضبط قواعد صندوق الوارد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ردود تلقائية - Outlook Web App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8591364" y="1743838"/>
            <a:ext cx="738849" cy="75624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303483" y="304800"/>
            <a:ext cx="8059717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Automatic Reply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>
                <a:solidFill>
                  <a:srgbClr val="EB3C00"/>
                </a:solidFill>
                <a:latin typeface="Segoe UI Light" pitchFamily="34" charset="0"/>
              </a:rPr>
              <a:t>ضبط الردود التلقائية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5410200"/>
            <a:ext cx="7010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4"/>
              </a:rPr>
              <a:t>كيفية ضبط الردود التلقائية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الحسابات المتصلة - Outlook Web App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601200" y="2971800"/>
            <a:ext cx="762000" cy="457200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303483" y="304800"/>
            <a:ext cx="8059717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Connected Accounts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الحسابات المتصلة (</a:t>
            </a: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Live Or Gmail</a:t>
            </a: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1" y="5410200"/>
            <a:ext cx="7010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5"/>
              </a:rPr>
              <a:t>كيفية عمل الحسابات </a:t>
            </a:r>
            <a:r>
              <a:rPr lang="ar-EG" sz="5400" dirty="0">
                <a:solidFill>
                  <a:srgbClr val="EB3C00"/>
                </a:solidFill>
                <a:latin typeface="Segoe UI Light" pitchFamily="34" charset="0"/>
                <a:hlinkClick r:id="rId5"/>
              </a:rPr>
              <a:t>المتصلة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144</Words>
  <Application>Microsoft Office PowerPoint</Application>
  <PresentationFormat>Custom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Abu Ali (Integrated Services)</dc:creator>
  <cp:lastModifiedBy>walaa</cp:lastModifiedBy>
  <cp:revision>25</cp:revision>
  <dcterms:created xsi:type="dcterms:W3CDTF">2006-08-16T00:00:00Z</dcterms:created>
  <dcterms:modified xsi:type="dcterms:W3CDTF">2013-04-14T08:02:23Z</dcterms:modified>
</cp:coreProperties>
</file>